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32399605" cy="43199685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 userDrawn="1">
          <p15:clr>
            <a:srgbClr val="A4A3A4"/>
          </p15:clr>
        </p15:guide>
        <p15:guide id="2" pos="102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13606"/>
        <p:guide pos="1020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66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3185788" y="5760000"/>
            <a:ext cx="26041183" cy="16191495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2126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185788" y="22427715"/>
            <a:ext cx="26041183" cy="927496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8505" spc="200"/>
            </a:lvl1pPr>
            <a:lvl2pPr marL="1619885" indent="0" algn="ctr">
              <a:buNone/>
              <a:defRPr sz="7085"/>
            </a:lvl2pPr>
            <a:lvl3pPr marL="3239770" indent="0" algn="ctr">
              <a:buNone/>
              <a:defRPr sz="6380"/>
            </a:lvl3pPr>
            <a:lvl4pPr marL="4860290" indent="0" algn="ctr">
              <a:buNone/>
              <a:defRPr sz="5670"/>
            </a:lvl4pPr>
            <a:lvl5pPr marL="6480175" indent="0" algn="ctr">
              <a:buNone/>
              <a:defRPr sz="5670"/>
            </a:lvl5pPr>
            <a:lvl6pPr marL="8100060" indent="0" algn="ctr">
              <a:buNone/>
              <a:defRPr sz="5670"/>
            </a:lvl6pPr>
            <a:lvl7pPr marL="9719945" indent="0" algn="ctr">
              <a:buNone/>
              <a:defRPr sz="5670"/>
            </a:lvl7pPr>
            <a:lvl8pPr marL="11339830" indent="0" algn="ctr">
              <a:buNone/>
              <a:defRPr sz="5670"/>
            </a:lvl8pPr>
            <a:lvl9pPr marL="12959715" indent="0" algn="ctr">
              <a:buNone/>
              <a:defRPr sz="567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616811" y="4875590"/>
            <a:ext cx="29160002" cy="3453732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3185788" y="15647243"/>
            <a:ext cx="26041183" cy="6417637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2126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3185788" y="22427715"/>
            <a:ext cx="26041183" cy="2970708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8505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616811" y="3832441"/>
            <a:ext cx="29150435" cy="4444724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616811" y="9388346"/>
            <a:ext cx="29150435" cy="29979211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5290512" y="24241888"/>
            <a:ext cx="20645434" cy="4830236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1559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5290512" y="29072124"/>
            <a:ext cx="20645434" cy="5465197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638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61988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2pPr>
            <a:lvl3pPr marL="323977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3pPr>
            <a:lvl4pPr marL="486029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4pPr>
            <a:lvl5pPr marL="648017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5pPr>
            <a:lvl6pPr marL="810006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6pPr>
            <a:lvl7pPr marL="971994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7pPr>
            <a:lvl8pPr marL="1133983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8pPr>
            <a:lvl9pPr marL="12959715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616811" y="3832441"/>
            <a:ext cx="29150435" cy="4444724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1616811" y="9456377"/>
            <a:ext cx="13757245" cy="29911179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7038702" y="9456377"/>
            <a:ext cx="13757245" cy="29911179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616811" y="3832441"/>
            <a:ext cx="29150435" cy="4444724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616811" y="9002834"/>
            <a:ext cx="14197324" cy="2403779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708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619885" indent="0">
              <a:buNone/>
              <a:defRPr sz="7085" b="1"/>
            </a:lvl2pPr>
            <a:lvl3pPr marL="3239770" indent="0">
              <a:buNone/>
              <a:defRPr sz="6380" b="1"/>
            </a:lvl3pPr>
            <a:lvl4pPr marL="4860290" indent="0">
              <a:buNone/>
              <a:defRPr sz="5670" b="1"/>
            </a:lvl4pPr>
            <a:lvl5pPr marL="6480175" indent="0">
              <a:buNone/>
              <a:defRPr sz="5670" b="1"/>
            </a:lvl5pPr>
            <a:lvl6pPr marL="8100060" indent="0">
              <a:buNone/>
              <a:defRPr sz="5670" b="1"/>
            </a:lvl6pPr>
            <a:lvl7pPr marL="9719945" indent="0">
              <a:buNone/>
              <a:defRPr sz="5670" b="1"/>
            </a:lvl7pPr>
            <a:lvl8pPr marL="11339830" indent="0">
              <a:buNone/>
              <a:defRPr sz="5670" b="1"/>
            </a:lvl8pPr>
            <a:lvl9pPr marL="12959715" indent="0">
              <a:buNone/>
              <a:defRPr sz="567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616811" y="11678739"/>
            <a:ext cx="14197324" cy="27688817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16571384" y="8955773"/>
            <a:ext cx="14197324" cy="2403779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708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619885" indent="0">
              <a:buNone/>
              <a:defRPr sz="7085" b="1"/>
            </a:lvl2pPr>
            <a:lvl3pPr marL="3239770" indent="0">
              <a:buNone/>
              <a:defRPr sz="6380" b="1"/>
            </a:lvl3pPr>
            <a:lvl4pPr marL="4860290" indent="0">
              <a:buNone/>
              <a:defRPr sz="5670" b="1"/>
            </a:lvl4pPr>
            <a:lvl5pPr marL="6480175" indent="0">
              <a:buNone/>
              <a:defRPr sz="5670" b="1"/>
            </a:lvl5pPr>
            <a:lvl6pPr marL="8100060" indent="0">
              <a:buNone/>
              <a:defRPr sz="5670" b="1"/>
            </a:lvl6pPr>
            <a:lvl7pPr marL="9719945" indent="0">
              <a:buNone/>
              <a:defRPr sz="5670" b="1"/>
            </a:lvl7pPr>
            <a:lvl8pPr marL="11339830" indent="0">
              <a:buNone/>
              <a:defRPr sz="5670" b="1"/>
            </a:lvl8pPr>
            <a:lvl9pPr marL="12959715" indent="0">
              <a:buNone/>
              <a:defRPr sz="567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16571384" y="11678739"/>
            <a:ext cx="14197324" cy="27688817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616811" y="3832441"/>
            <a:ext cx="29150435" cy="4444724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616811" y="9796535"/>
            <a:ext cx="13906800" cy="2902677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567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6876064" y="9796535"/>
            <a:ext cx="13891182" cy="2902677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567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27198781" y="5760000"/>
            <a:ext cx="2774410" cy="31679998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992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2430000" y="5760000"/>
            <a:ext cx="24366970" cy="31679998"/>
          </a:xfrm>
        </p:spPr>
        <p:txBody>
          <a:bodyPr vert="eaVert" lIns="46800" tIns="46800" rIns="46800" bIns="46800"/>
          <a:lstStyle>
            <a:lvl1pPr marL="810260" indent="-810260">
              <a:spcAft>
                <a:spcPts val="1000"/>
              </a:spcAft>
              <a:defRPr spc="300"/>
            </a:lvl1pPr>
            <a:lvl2pPr marL="2430145" indent="-810260">
              <a:defRPr spc="300"/>
            </a:lvl2pPr>
            <a:lvl3pPr marL="4050030" indent="-810260">
              <a:defRPr spc="300"/>
            </a:lvl3pPr>
            <a:lvl4pPr marL="5669915" indent="-810260">
              <a:defRPr spc="300"/>
            </a:lvl4pPr>
            <a:lvl5pPr marL="7289800" indent="-81026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1616811" y="3832441"/>
            <a:ext cx="29150435" cy="4444724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1616811" y="9388346"/>
            <a:ext cx="29150435" cy="29979211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1626378" y="39775746"/>
            <a:ext cx="7175197" cy="1995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54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10938190" y="39775746"/>
            <a:ext cx="10523623" cy="1995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354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23592049" y="39775746"/>
            <a:ext cx="7175197" cy="1995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3545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3239770" rtl="0" eaLnBrk="1" fontAlgn="auto" latinLnBrk="0" hangingPunct="1">
        <a:lnSpc>
          <a:spcPct val="100000"/>
        </a:lnSpc>
        <a:spcBef>
          <a:spcPct val="0"/>
        </a:spcBef>
        <a:buNone/>
        <a:defRPr sz="12755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810260" indent="-810260" algn="l" defTabSz="3239770" rtl="0" eaLnBrk="1" fontAlgn="auto" latinLnBrk="0" hangingPunct="1">
        <a:lnSpc>
          <a:spcPct val="130000"/>
        </a:lnSpc>
        <a:spcBef>
          <a:spcPts val="5"/>
        </a:spcBef>
        <a:spcAft>
          <a:spcPts val="1000"/>
        </a:spcAft>
        <a:buFont typeface="Arial" panose="020B0604020202020204" pitchFamily="34" charset="0"/>
        <a:buChar char="●"/>
        <a:defRPr sz="638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2430145" indent="-810260" algn="l" defTabSz="323977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tabLst>
          <a:tab pos="5703570" algn="l"/>
          <a:tab pos="5703570" algn="l"/>
          <a:tab pos="5703570" algn="l"/>
          <a:tab pos="5703570" algn="l"/>
        </a:tabLst>
        <a:defRPr sz="567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4050030" indent="-810260" algn="l" defTabSz="3239770" rtl="0" eaLnBrk="1" fontAlgn="auto" latinLnBrk="0" hangingPunct="1">
        <a:lnSpc>
          <a:spcPct val="120000"/>
        </a:lnSpc>
        <a:spcBef>
          <a:spcPts val="5"/>
        </a:spcBef>
        <a:spcAft>
          <a:spcPts val="600"/>
        </a:spcAft>
        <a:buFont typeface="Arial" panose="020B0604020202020204" pitchFamily="34" charset="0"/>
        <a:buChar char="●"/>
        <a:defRPr sz="567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5669915" indent="-810260" algn="l" defTabSz="323977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Wingdings" panose="05000000000000000000" charset="0"/>
        <a:buChar char=""/>
        <a:defRPr sz="496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7289800" indent="-810260" algn="l" defTabSz="3239770" rtl="0" eaLnBrk="1" fontAlgn="auto" latinLnBrk="0" hangingPunct="1">
        <a:lnSpc>
          <a:spcPct val="120000"/>
        </a:lnSpc>
        <a:spcBef>
          <a:spcPts val="5"/>
        </a:spcBef>
        <a:spcAft>
          <a:spcPts val="300"/>
        </a:spcAft>
        <a:buFont typeface="Arial" panose="020B0604020202020204" pitchFamily="34" charset="0"/>
        <a:buChar char="•"/>
        <a:defRPr sz="496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8909685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6pPr>
      <a:lvl7pPr marL="10530205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7pPr>
      <a:lvl8pPr marL="12150090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8pPr>
      <a:lvl9pPr marL="13769975" indent="-810260" algn="l" defTabSz="3239770" rtl="0" eaLnBrk="1" latinLnBrk="0" hangingPunct="1">
        <a:lnSpc>
          <a:spcPct val="90000"/>
        </a:lnSpc>
        <a:spcBef>
          <a:spcPct val="356000"/>
        </a:spcBef>
        <a:buFont typeface="Arial" panose="020B0604020202020204" pitchFamily="34" charset="0"/>
        <a:buChar char="•"/>
        <a:defRPr sz="63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1pPr>
      <a:lvl2pPr marL="161988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2pPr>
      <a:lvl3pPr marL="323977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3pPr>
      <a:lvl4pPr marL="486029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4pPr>
      <a:lvl5pPr marL="648017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5pPr>
      <a:lvl6pPr marL="810006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6pPr>
      <a:lvl7pPr marL="971994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7pPr>
      <a:lvl8pPr marL="11339830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8pPr>
      <a:lvl9pPr marL="12959715" algn="l" defTabSz="3239770" rtl="0" eaLnBrk="1" latinLnBrk="0" hangingPunct="1">
        <a:defRPr sz="63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0" y="175260"/>
            <a:ext cx="32400001" cy="3599815"/>
          </a:xfrm>
          <a:solidFill>
            <a:schemeClr val="accent1"/>
          </a:solidFill>
        </p:spPr>
        <p:txBody>
          <a:bodyPr anchor="ctr" anchorCtr="0"/>
          <a:p>
            <a:pPr>
              <a:lnSpc>
                <a:spcPct val="150000"/>
              </a:lnSpc>
            </a:pPr>
            <a:r>
              <a:rPr lang="zh-CN" altLang="zh-CN" sz="7200">
                <a:latin typeface="微软雅黑" panose="020B0503020204020204" charset="-122"/>
                <a:ea typeface="微软雅黑" panose="020B0503020204020204" charset="-122"/>
              </a:rPr>
              <a:t>课程案例名称</a:t>
            </a:r>
            <a:r>
              <a:rPr lang="zh-CN" altLang="zh-CN" sz="720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（文本框填充颜色请根据实际情况调整）</a:t>
            </a:r>
            <a:br>
              <a:rPr lang="zh-CN" altLang="zh-CN" sz="7200">
                <a:latin typeface="微软雅黑" panose="020B0503020204020204" charset="-122"/>
                <a:ea typeface="微软雅黑" panose="020B0503020204020204" charset="-122"/>
              </a:rPr>
            </a:br>
            <a:r>
              <a:rPr lang="zh-CN" altLang="zh-CN"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姓名</a:t>
            </a:r>
            <a:br>
              <a:rPr lang="zh-CN" altLang="zh-CN"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lang="zh-CN" altLang="zh-CN"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学校</a:t>
            </a:r>
            <a:r>
              <a:rPr lang="en-US" altLang="zh-CN"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36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学院</a:t>
            </a:r>
            <a:endParaRPr lang="zh-CN" altLang="en-US" sz="36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0" y="3996055"/>
            <a:ext cx="32400001" cy="38390830"/>
          </a:xfrm>
        </p:spPr>
        <p:txBody>
          <a:bodyPr/>
          <a:p>
            <a:r>
              <a:rPr lang="zh-CN" altLang="en-US">
                <a:solidFill>
                  <a:srgbClr val="C00000"/>
                </a:solidFill>
              </a:rPr>
              <a:t>案例正文（可根据实际情况设计版面）</a:t>
            </a:r>
            <a:endParaRPr lang="zh-CN" altLang="en-US">
              <a:solidFill>
                <a:srgbClr val="C00000"/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commondata" val="eyJoZGlkIjoiMTc5OTA2OWQ3ZTRhMjYzZmUxYWIzNGJiNWY2MDY4NTI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WPS 演示</Application>
  <PresentationFormat>宽屏</PresentationFormat>
  <Paragraphs>4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课程案例名称（文本框填充颜色请根据实际情况调整） 姓名 学校  学院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赵艳娇</cp:lastModifiedBy>
  <cp:revision>156</cp:revision>
  <dcterms:created xsi:type="dcterms:W3CDTF">2019-06-19T02:08:00Z</dcterms:created>
  <dcterms:modified xsi:type="dcterms:W3CDTF">2024-04-22T07:14:06Z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2052-12.1.0.16729</vt:lpwstr>
  </property>
  <property fmtid="{D5CDD505-2E9C-101B-9397-08002B2CF9AE}" pid="3" name="ICV">
    <vt:lpwstr>1F1E83D603EA415DBD53D030FA38DD42_11</vt:lpwstr>
  </property>
</Properties>
</file>